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56" r:id="rId4"/>
    <p:sldId id="257" r:id="rId5"/>
    <p:sldId id="258" r:id="rId6"/>
    <p:sldId id="263" r:id="rId7"/>
    <p:sldId id="259" r:id="rId8"/>
    <p:sldId id="260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20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A70D-F28B-4A5A-AB3C-8E66951A3AAF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0EE0-B934-4922-8D1D-EF3903322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08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A70D-F28B-4A5A-AB3C-8E66951A3AAF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0EE0-B934-4922-8D1D-EF3903322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709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A70D-F28B-4A5A-AB3C-8E66951A3AAF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0EE0-B934-4922-8D1D-EF3903322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0132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CCE0-4DD8-4E1C-9943-C4C2A0FCC2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730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88B3-E1CD-4D8C-BB4B-0DB19BE2DD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044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3DB0-DBAB-466C-A605-68AFAA4300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026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26AF-C25D-460A-90FF-1CBACAAD60F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409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BA93-A26F-4545-A999-7A19CC7946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614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E38D-D7D8-4995-B197-7FA659CB61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236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A121-53B2-4443-9B4A-1447F307F3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343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1ED3-7854-4694-A3CA-B1A84232B2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986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A70D-F28B-4A5A-AB3C-8E66951A3AAF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0EE0-B934-4922-8D1D-EF3903322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5220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6216-B047-4CE6-AE63-65B34DF12F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421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428A-73D3-4419-B483-E84ACFC665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313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8BED-9FC1-4509-8011-6BDAC3886E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12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A70D-F28B-4A5A-AB3C-8E66951A3AAF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0EE0-B934-4922-8D1D-EF3903322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048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A70D-F28B-4A5A-AB3C-8E66951A3AAF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0EE0-B934-4922-8D1D-EF3903322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772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A70D-F28B-4A5A-AB3C-8E66951A3AAF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0EE0-B934-4922-8D1D-EF3903322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197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A70D-F28B-4A5A-AB3C-8E66951A3AAF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0EE0-B934-4922-8D1D-EF3903322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810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A70D-F28B-4A5A-AB3C-8E66951A3AAF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0EE0-B934-4922-8D1D-EF3903322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194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A70D-F28B-4A5A-AB3C-8E66951A3AAF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0EE0-B934-4922-8D1D-EF3903322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099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A70D-F28B-4A5A-AB3C-8E66951A3AAF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0EE0-B934-4922-8D1D-EF3903322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1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9A70D-F28B-4A5A-AB3C-8E66951A3AAF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80EE0-B934-4922-8D1D-EF3903322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676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5CC7B-B147-4AF9-ABCC-76403673E3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91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0196" y="3372247"/>
            <a:ext cx="7311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БЕРЕГИ СВОИ ПЕРСОНАЛЬНЫЕ ДАННЫЕ</a:t>
            </a:r>
            <a:endParaRPr lang="ru-RU" sz="32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6154" y="6205704"/>
            <a:ext cx="265970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67" dirty="0">
                <a:solidFill>
                  <a:srgbClr val="17375E"/>
                </a:solidFill>
                <a:latin typeface="Arial Narrow" panose="020B0606020202030204" pitchFamily="34" charset="0"/>
              </a:rPr>
              <a:t>Новосибирск, 2016</a:t>
            </a:r>
          </a:p>
        </p:txBody>
      </p:sp>
    </p:spTree>
    <p:extLst>
      <p:ext uri="{BB962C8B-B14F-4D97-AF65-F5344CB8AC3E}">
        <p14:creationId xmlns:p14="http://schemas.microsoft.com/office/powerpoint/2010/main" xmlns="" val="117072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02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990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36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17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73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30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3372" y="3372247"/>
            <a:ext cx="5205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ЗА ВНИМАНИЕ</a:t>
            </a:r>
            <a:endParaRPr lang="ru-RU" sz="32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6154" y="6205704"/>
            <a:ext cx="265970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67" dirty="0">
                <a:solidFill>
                  <a:srgbClr val="17375E"/>
                </a:solidFill>
                <a:latin typeface="Arial Narrow" panose="020B0606020202030204" pitchFamily="34" charset="0"/>
              </a:rPr>
              <a:t>Новосибирск, 2016</a:t>
            </a:r>
          </a:p>
        </p:txBody>
      </p:sp>
    </p:spTree>
    <p:extLst>
      <p:ext uri="{BB962C8B-B14F-4D97-AF65-F5344CB8AC3E}">
        <p14:creationId xmlns:p14="http://schemas.microsoft.com/office/powerpoint/2010/main" xmlns="" val="41047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</Words>
  <Application>Microsoft Office PowerPoint</Application>
  <PresentationFormat>Произвольный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Тёмик Ковалёв</dc:creator>
  <cp:lastModifiedBy>Пользователь</cp:lastModifiedBy>
  <cp:revision>4</cp:revision>
  <dcterms:created xsi:type="dcterms:W3CDTF">2016-08-08T11:16:55Z</dcterms:created>
  <dcterms:modified xsi:type="dcterms:W3CDTF">2016-08-09T08:25:54Z</dcterms:modified>
</cp:coreProperties>
</file>