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5" r:id="rId3"/>
    <p:sldId id="311" r:id="rId4"/>
    <p:sldId id="309" r:id="rId5"/>
    <p:sldId id="310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78EE83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247" autoAdjust="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AC692-3731-4104-AB1C-DC7C9F0B82BC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D6E-22FA-4A40-B8E6-BC84FA65D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AD6E-22FA-4A40-B8E6-BC84FA65D79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AD6E-22FA-4A40-B8E6-BC84FA65D79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78AD6E-22FA-4A40-B8E6-BC84FA65D79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>
    <p:pull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12.jpe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slide" Target="slide4.xml"/><Relationship Id="rId4" Type="http://schemas.openxmlformats.org/officeDocument/2006/relationships/package" Target="../embeddings/____________Microsoft_Office_PowerPoint1.pptx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st-im.kinopoisk.ru/im/kadr/8/8/9/kinopoisk.ru-Serebryanoe-kopyttse-889165.jpg" TargetMode="External"/><Relationship Id="rId13" Type="http://schemas.openxmlformats.org/officeDocument/2006/relationships/hyperlink" Target="http://img0.liveinternet.ru/images/attach/c/6/93/647/93647876_87305_13.jpg" TargetMode="External"/><Relationship Id="rId18" Type="http://schemas.openxmlformats.org/officeDocument/2006/relationships/hyperlink" Target="http://logvanov.r52.ru/data/ebook/f808d1ab.jpg" TargetMode="External"/><Relationship Id="rId26" Type="http://schemas.openxmlformats.org/officeDocument/2006/relationships/hyperlink" Target="http://lana2010sh.users.photofile.ru/photo/lana2010sh/150542032/168599354.jpg" TargetMode="External"/><Relationship Id="rId3" Type="http://schemas.openxmlformats.org/officeDocument/2006/relationships/image" Target="../media/image5.png"/><Relationship Id="rId21" Type="http://schemas.openxmlformats.org/officeDocument/2006/relationships/hyperlink" Target="http://fantastic-art.ru/images/2012/11/stone-flower-korovin-01-640x797.jpg" TargetMode="External"/><Relationship Id="rId7" Type="http://schemas.openxmlformats.org/officeDocument/2006/relationships/hyperlink" Target="http://tracker.dxp.ru/torrents/images/195920.jpg" TargetMode="External"/><Relationship Id="rId12" Type="http://schemas.openxmlformats.org/officeDocument/2006/relationships/hyperlink" Target="http://st1.sima-land.ru/items/488/488373/0/700.jpg" TargetMode="External"/><Relationship Id="rId17" Type="http://schemas.openxmlformats.org/officeDocument/2006/relationships/hyperlink" Target="http://logvanov.r52.ru/data/ebook/71baacc8.jpg" TargetMode="External"/><Relationship Id="rId25" Type="http://schemas.openxmlformats.org/officeDocument/2006/relationships/hyperlink" Target="http://vsemirniysledopyt.ru/i/35/179835/i_020.png" TargetMode="External"/><Relationship Id="rId2" Type="http://schemas.openxmlformats.org/officeDocument/2006/relationships/notesSlide" Target="../notesSlides/notesSlide2.xml"/><Relationship Id="rId16" Type="http://schemas.openxmlformats.org/officeDocument/2006/relationships/hyperlink" Target="http://logvanov.r52.ru/data/ebook/a2906cef.jpg" TargetMode="External"/><Relationship Id="rId20" Type="http://schemas.openxmlformats.org/officeDocument/2006/relationships/hyperlink" Target="http://fantastic-art.ru/images/2012/11/stone-flower-korovin-02-640x793.jpg" TargetMode="External"/><Relationship Id="rId29" Type="http://schemas.openxmlformats.org/officeDocument/2006/relationships/slide" Target="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2.mynur.kz/m7/v/uj/kt/eg/9g/ujkteg9g.jpg" TargetMode="External"/><Relationship Id="rId11" Type="http://schemas.openxmlformats.org/officeDocument/2006/relationships/hyperlink" Target="http://st1.sima-land.ru/items/467/467395/0/700.jpg" TargetMode="External"/><Relationship Id="rId24" Type="http://schemas.openxmlformats.org/officeDocument/2006/relationships/hyperlink" Target="http://ic.pics.livejournal.com/vospit/16330949/27114/27114_original.jpg" TargetMode="External"/><Relationship Id="rId5" Type="http://schemas.openxmlformats.org/officeDocument/2006/relationships/hyperlink" Target="http://www.sentiabrev.ru/images/upload/tirena%20b338.png" TargetMode="External"/><Relationship Id="rId15" Type="http://schemas.openxmlformats.org/officeDocument/2006/relationships/hyperlink" Target="http://logvanov.r52.ru/data/ebook/cc9fe9f5.jpg" TargetMode="External"/><Relationship Id="rId23" Type="http://schemas.openxmlformats.org/officeDocument/2006/relationships/hyperlink" Target="http://dreamworlds.ru/uploads/posts/2011-06/1307110508_795773114.jpg" TargetMode="External"/><Relationship Id="rId28" Type="http://schemas.openxmlformats.org/officeDocument/2006/relationships/hyperlink" Target="http://bukabench.com/assets/images/book_covers_8/3e9d20887bda28ef5b4b83b378b5e038.jpg" TargetMode="External"/><Relationship Id="rId10" Type="http://schemas.openxmlformats.org/officeDocument/2006/relationships/hyperlink" Target="http://editorz.narod.ru/skazy/img/skazy.jpg" TargetMode="External"/><Relationship Id="rId19" Type="http://schemas.openxmlformats.org/officeDocument/2006/relationships/hyperlink" Target="http://logvanov.r52.ru/data/ebook/c9aafe77.jpg" TargetMode="External"/><Relationship Id="rId31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hyperlink" Target="http://www.libex.ru/dimg/47706.jpg" TargetMode="External"/><Relationship Id="rId14" Type="http://schemas.openxmlformats.org/officeDocument/2006/relationships/hyperlink" Target="http://bonvoyage.kh.ua/assets/images/folder_4/tales%20Bazhova115.jpg" TargetMode="External"/><Relationship Id="rId22" Type="http://schemas.openxmlformats.org/officeDocument/2006/relationships/hyperlink" Target="http://img-fotki.yandex.ru/get/5508/8673694.4/0_6317d_af374172_XL" TargetMode="External"/><Relationship Id="rId27" Type="http://schemas.openxmlformats.org/officeDocument/2006/relationships/hyperlink" Target="http://koolinar.eksmo.ru/upload/iblock/ba1/ba11899db9b0a0ccdb2905d4d4c9f8b2.jpg" TargetMode="External"/><Relationship Id="rId30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rutale.ru/wp-content/uploads/2012/12/wpid-f6mHe3p48bo.jpg" TargetMode="External"/><Relationship Id="rId13" Type="http://schemas.openxmlformats.org/officeDocument/2006/relationships/hyperlink" Target="http://vseskazki.su/images/bajov/malahit-shkat/img_13.jpg" TargetMode="External"/><Relationship Id="rId18" Type="http://schemas.openxmlformats.org/officeDocument/2006/relationships/hyperlink" Target="http://media9.fast-torrent.ru/media/files/s3/cl/wa/sinyushkin-kolodets.png" TargetMode="External"/><Relationship Id="rId26" Type="http://schemas.openxmlformats.org/officeDocument/2006/relationships/hyperlink" Target="http://www.ra-artmedia.ru/UserFiles/design/pak/Sladko/skazy/illustracia4.jpg" TargetMode="External"/><Relationship Id="rId3" Type="http://schemas.openxmlformats.org/officeDocument/2006/relationships/hyperlink" Target="http://s.now.ru/content/26/70/22/PR267022_Icon2.jpg" TargetMode="External"/><Relationship Id="rId21" Type="http://schemas.openxmlformats.org/officeDocument/2006/relationships/hyperlink" Target="http://img-fotki.yandex.ru/get/6205/19411616.1e5/0_98b68_4f20bbeb_XL" TargetMode="External"/><Relationship Id="rId7" Type="http://schemas.openxmlformats.org/officeDocument/2006/relationships/hyperlink" Target="http://konkurs-graf.ucoz.ru/_ph/9/2/491229483.jpg" TargetMode="External"/><Relationship Id="rId12" Type="http://schemas.openxmlformats.org/officeDocument/2006/relationships/hyperlink" Target="http://bio-lnter.net/files/imagepicker/11/Hozyayka_mednoy_goruy_002.jpg" TargetMode="External"/><Relationship Id="rId17" Type="http://schemas.openxmlformats.org/officeDocument/2006/relationships/hyperlink" Target="http://vseskazki.su/images/bajov/malahit-shkat/img_14.jpg" TargetMode="External"/><Relationship Id="rId25" Type="http://schemas.openxmlformats.org/officeDocument/2006/relationships/hyperlink" Target="http://golance.ru/media/workimg/orig/0j0/t6l/p1d/w3dyh46r2.jpg" TargetMode="External"/><Relationship Id="rId2" Type="http://schemas.openxmlformats.org/officeDocument/2006/relationships/notesSlide" Target="../notesSlides/notesSlide3.xml"/><Relationship Id="rId16" Type="http://schemas.openxmlformats.org/officeDocument/2006/relationships/hyperlink" Target="http://vseskazki.su/images/bajov/malahit-shkat/img_19.jpg" TargetMode="External"/><Relationship Id="rId20" Type="http://schemas.openxmlformats.org/officeDocument/2006/relationships/hyperlink" Target="http://img.labirint.ru/images/comments_pic/1150/08lab5ibh1323945181.jpg" TargetMode="Externa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0.liveinternet.ru/images/attach/c/7/98/697/98697088_4330839_375071365.jpg" TargetMode="External"/><Relationship Id="rId11" Type="http://schemas.openxmlformats.org/officeDocument/2006/relationships/hyperlink" Target="http://www.diets.ru/data/cache/2012oct/04/48/1018161_92166nothumb500.jpg" TargetMode="External"/><Relationship Id="rId24" Type="http://schemas.openxmlformats.org/officeDocument/2006/relationships/hyperlink" Target="http://vseskazki.su/images/bajov/sinyushkin-kolodets/img_23.jpg" TargetMode="External"/><Relationship Id="rId5" Type="http://schemas.openxmlformats.org/officeDocument/2006/relationships/hyperlink" Target="http://www.designarcade.in/showcase/user_media/products/12064.jpg" TargetMode="External"/><Relationship Id="rId15" Type="http://schemas.openxmlformats.org/officeDocument/2006/relationships/hyperlink" Target="http://vseskazki.su/images/bajov/malahit-shkat/img_11.jpg" TargetMode="External"/><Relationship Id="rId23" Type="http://schemas.openxmlformats.org/officeDocument/2006/relationships/hyperlink" Target="http://uraloved.ru/images/raznoe/kartini/skazki-lesa/skazki-uralskogo-lesa-6.jpg" TargetMode="External"/><Relationship Id="rId28" Type="http://schemas.openxmlformats.org/officeDocument/2006/relationships/image" Target="../media/image6.png"/><Relationship Id="rId10" Type="http://schemas.openxmlformats.org/officeDocument/2006/relationships/hyperlink" Target="http://rutale.ru/wp-content/uploads/2012/12/wpid-KpkPYuK4WNw.jpg" TargetMode="External"/><Relationship Id="rId19" Type="http://schemas.openxmlformats.org/officeDocument/2006/relationships/hyperlink" Target="http://artschool2.ru/uploads/images/Gallery/genadij-sidorovich-mosin/551441196.jpg" TargetMode="External"/><Relationship Id="rId31" Type="http://schemas.openxmlformats.org/officeDocument/2006/relationships/slide" Target="slide3.xml"/><Relationship Id="rId4" Type="http://schemas.openxmlformats.org/officeDocument/2006/relationships/hyperlink" Target="http://mirknig.mobi/uploads/posts/2013-06/1388343.jpg" TargetMode="External"/><Relationship Id="rId9" Type="http://schemas.openxmlformats.org/officeDocument/2006/relationships/hyperlink" Target="http://img0.liveinternet.ru/images/attach/c/5/88/512/88512818_large_9c53a68f012b.gif" TargetMode="External"/><Relationship Id="rId14" Type="http://schemas.openxmlformats.org/officeDocument/2006/relationships/hyperlink" Target="http://vseskazki.su/images/bajov/malahit-shkat/img_16.jpg" TargetMode="External"/><Relationship Id="rId22" Type="http://schemas.openxmlformats.org/officeDocument/2006/relationships/hyperlink" Target="http://img-fotki.yandex.ru/get/4705/nelli-fm.3c/0_7564d_d8f2fbbe_XL" TargetMode="External"/><Relationship Id="rId27" Type="http://schemas.openxmlformats.org/officeDocument/2006/relationships/image" Target="../media/image5.png"/><Relationship Id="rId30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karabaschka.edusite.ru/images/bajov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3312368" cy="4491346"/>
          </a:xfrm>
          <a:prstGeom prst="rect">
            <a:avLst/>
          </a:prstGeom>
          <a:solidFill>
            <a:srgbClr val="78EE83">
              <a:alpha val="77000"/>
            </a:srgbClr>
          </a:solidFill>
        </p:spPr>
      </p:pic>
      <p:pic>
        <p:nvPicPr>
          <p:cNvPr id="12" name="Рисунок 11" descr="Рисунок1а.png"/>
          <p:cNvPicPr>
            <a:picLocks noChangeAspect="1"/>
          </p:cNvPicPr>
          <p:nvPr/>
        </p:nvPicPr>
        <p:blipFill>
          <a:blip r:embed="rId4" cstate="print"/>
          <a:srcRect r="7"/>
          <a:stretch>
            <a:fillRect/>
          </a:stretch>
        </p:blipFill>
        <p:spPr>
          <a:xfrm>
            <a:off x="3923928" y="1484784"/>
            <a:ext cx="4824536" cy="1985550"/>
          </a:xfrm>
          <a:prstGeom prst="rect">
            <a:avLst/>
          </a:prstGeom>
        </p:spPr>
      </p:pic>
      <p:pic>
        <p:nvPicPr>
          <p:cNvPr id="14" name="Рисунок 13" descr="tirena b338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5292080" y="3501008"/>
            <a:ext cx="2088232" cy="1388757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5529453">
            <a:off x="7700191" y="3763308"/>
            <a:ext cx="504056" cy="121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likebook.ru/store/pictures/55/55260/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96168">
            <a:off x="4527438" y="3462446"/>
            <a:ext cx="486790" cy="1181126"/>
          </a:xfrm>
          <a:prstGeom prst="rect">
            <a:avLst/>
          </a:prstGeom>
          <a:noFill/>
        </p:spPr>
      </p:pic>
      <p:sp>
        <p:nvSpPr>
          <p:cNvPr id="18" name="Рамка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Управляющая кнопка: далее 18">
            <a:hlinkClick r:id="rId9" action="ppaction://hlinksldjump" highlightClick="1"/>
          </p:cNvPr>
          <p:cNvSpPr/>
          <p:nvPr/>
        </p:nvSpPr>
        <p:spPr>
          <a:xfrm>
            <a:off x="8460432" y="6165304"/>
            <a:ext cx="360040" cy="360040"/>
          </a:xfrm>
          <a:prstGeom prst="actionButtonForwardNex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png кот Косинус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8028384" y="260648"/>
            <a:ext cx="792088" cy="733724"/>
          </a:xfrm>
          <a:prstGeom prst="rect">
            <a:avLst/>
          </a:prstGeom>
        </p:spPr>
      </p:pic>
    </p:spTree>
  </p:cSld>
  <p:clrMapOvr>
    <a:masterClrMapping/>
  </p:clrMapOvr>
  <p:transition spd="med" advClick="0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11899db9b0a0ccdb2905d4d4c9f8b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27584" y="548680"/>
            <a:ext cx="2098883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Рисунок 2" descr="ba11899db9b0a0ccdb2905d4d4c9f8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548680"/>
            <a:ext cx="2160240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ba11899db9b0a0ccdb2905d4d4c9f8b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3573016"/>
            <a:ext cx="2112009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ba11899db9b0a0ccdb2905d4d4c9f8b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3573016"/>
            <a:ext cx="2160240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ba11899db9b0a0ccdb2905d4d4c9f8b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548680"/>
            <a:ext cx="2016223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ba11899db9b0a0ccdb2905d4d4c9f8b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3573016"/>
            <a:ext cx="2016224" cy="2808312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Рамка 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8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далее 10">
            <a:hlinkClick r:id="rId9" action="ppaction://hlinksldjump" highlightClick="1"/>
          </p:cNvPr>
          <p:cNvSpPr/>
          <p:nvPr/>
        </p:nvSpPr>
        <p:spPr>
          <a:xfrm>
            <a:off x="8460432" y="6165304"/>
            <a:ext cx="360040" cy="360040"/>
          </a:xfrm>
          <a:prstGeom prst="actionButtonForwardNext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множение 12">
            <a:hlinkClick r:id="" action="ppaction://hlinkshowjump?jump=endshow" highlightClick="1"/>
          </p:cNvPr>
          <p:cNvSpPr/>
          <p:nvPr/>
        </p:nvSpPr>
        <p:spPr>
          <a:xfrm>
            <a:off x="8388424" y="260648"/>
            <a:ext cx="504056" cy="432048"/>
          </a:xfrm>
          <a:prstGeom prst="mathMultiply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31640" y="476672"/>
          <a:ext cx="6696744" cy="5021976"/>
        </p:xfrm>
        <a:graphic>
          <a:graphicData uri="http://schemas.openxmlformats.org/presentationml/2006/ole">
            <p:oleObj spid="_x0000_s1026" name="Презентация" r:id="rId4" imgW="4570610" imgH="3427576" progId="PowerPoint.Show.12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915816" y="5733256"/>
            <a:ext cx="3528392" cy="72008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кликни по картинке, </a:t>
            </a:r>
          </a:p>
          <a:p>
            <a:pPr algn="ctr"/>
            <a:r>
              <a:rPr lang="ru-RU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чтобы перейти к викторине</a:t>
            </a:r>
            <a:endParaRPr lang="ru-RU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сведения 4">
            <a:hlinkClick r:id="rId5" action="ppaction://hlinksldjump" highlightClick="1"/>
          </p:cNvPr>
          <p:cNvSpPr/>
          <p:nvPr/>
        </p:nvSpPr>
        <p:spPr>
          <a:xfrm>
            <a:off x="8460432" y="6165304"/>
            <a:ext cx="360040" cy="360040"/>
          </a:xfrm>
          <a:prstGeom prst="actionButtonInformation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>
            <a:hlinkClick r:id="" action="ppaction://hlinkshowjump?jump=endshow" highlightClick="1"/>
          </p:cNvPr>
          <p:cNvSpPr/>
          <p:nvPr/>
        </p:nvSpPr>
        <p:spPr>
          <a:xfrm>
            <a:off x="8388424" y="260648"/>
            <a:ext cx="504056" cy="432048"/>
          </a:xfrm>
          <a:prstGeom prst="mathMultiply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6200000">
            <a:off x="6768244" y="5553236"/>
            <a:ext cx="5760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likebook.ru/store/pictures/55/55260/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373216"/>
            <a:ext cx="504056" cy="1223020"/>
          </a:xfrm>
          <a:prstGeom prst="rect">
            <a:avLst/>
          </a:prstGeom>
          <a:noFill/>
        </p:spPr>
      </p:pic>
      <p:pic>
        <p:nvPicPr>
          <p:cNvPr id="7" name="Picture 2" descr="http://www.likebook.ru/store/pictures/55/55260/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332656"/>
            <a:ext cx="508645" cy="123415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Ресурсы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476672"/>
            <a:ext cx="828092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Georgia" pitchFamily="18" charset="0"/>
                <a:hlinkClick r:id="rId5"/>
              </a:rPr>
              <a:t>http://skazvikt.ucoz.ru/publ/91</a:t>
            </a:r>
            <a:endParaRPr lang="ru-RU" sz="1400" dirty="0" smtClean="0">
              <a:latin typeface="Georgia" pitchFamily="18" charset="0"/>
              <a:hlinkClick r:id="rId5"/>
            </a:endParaRPr>
          </a:p>
          <a:p>
            <a:r>
              <a:rPr lang="en-US" sz="1400" dirty="0" smtClean="0">
                <a:latin typeface="Georgia" pitchFamily="18" charset="0"/>
                <a:hlinkClick r:id="rId5"/>
              </a:rPr>
              <a:t>http://www.sentiabrev.ru/images/upload/tirena%20b338.png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6"/>
              </a:rPr>
              <a:t>http://im2.mynur.kz/m7/v/uj/kt/eg/9g/ujkteg9g.jpg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7"/>
              </a:rPr>
              <a:t>http://tracker.dxp.ru/torrents/images/195920.jpg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8"/>
              </a:rPr>
              <a:t>http://st-im.kinopoisk.ru/im/kadr/8/8/9/kinopoisk.ru-Serebryanoe-kopyttse-889165.jpg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9"/>
              </a:rPr>
              <a:t>http://www.libex.ru/dimg/47706.jpg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0"/>
              </a:rPr>
              <a:t>http://editorz.narod.ru/skazy/img/skazy.jpg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1"/>
              </a:rPr>
              <a:t>http://st1.sima-land.ru/items/467/467395/0/700.jpg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2"/>
              </a:rPr>
              <a:t>http://st1.sima-land.ru/items/488/488373/0/700.jpg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3"/>
              </a:rPr>
              <a:t>http://img0.liveinternet.ru/images/attach/c/6/93/647/93647876_87305_13.jpg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4"/>
              </a:rPr>
              <a:t>http://bonvoyage.kh.ua/assets/images/folder_4/tales%20Bazhova115.jpg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5"/>
              </a:rPr>
              <a:t>http://logvanov.r52.ru/data/ebook/cc9fe9f5.jpg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6"/>
              </a:rPr>
              <a:t>http://logvanov.r52.ru/data/ebook/a2906cef.jpg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7"/>
              </a:rPr>
              <a:t>http://logvanov.r52.ru/data/ebook/71baacc8.jpg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8"/>
              </a:rPr>
              <a:t>http://logvanov.r52.ru/data/ebook/f808d1ab.jpg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9"/>
              </a:rPr>
              <a:t>http://logvanov.r52.ru/data/ebook/c9aafe77.jpg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0"/>
              </a:rPr>
              <a:t>http://fantastic-art.ru/images/2012/11/stone-flower-korovin-02-640x793.jpg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1"/>
              </a:rPr>
              <a:t>http://fantastic-art.ru/images/2012/11/stone-flower-korovin-01-640x797.jpg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2"/>
              </a:rPr>
              <a:t>http://img-fotki.yandex.ru/get/5508/8673694.4/0_6317d_af374172_XL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3"/>
              </a:rPr>
              <a:t>http://dreamworlds.ru/uploads/posts/2011-06/1307110508_795773114.jpg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4"/>
              </a:rPr>
              <a:t>http://ic.pics.livejournal.com/vospit/16330949/27114/27114_original.jpg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5"/>
              </a:rPr>
              <a:t>http://vsemirniysledopyt.ru/i/35/179835/i_020.png</a:t>
            </a:r>
            <a:r>
              <a:rPr lang="ru-RU" sz="1400" dirty="0" smtClean="0">
                <a:latin typeface="Georgia" pitchFamily="18" charset="0"/>
              </a:rPr>
              <a:t> </a:t>
            </a:r>
          </a:p>
          <a:p>
            <a:r>
              <a:rPr lang="en-US" sz="1400" dirty="0" smtClean="0">
                <a:latin typeface="Georgia" pitchFamily="18" charset="0"/>
                <a:hlinkClick r:id="rId26"/>
              </a:rPr>
              <a:t>http://lana2010sh.users.photofile.ru/photo/lana2010sh/150542032/168599354.jpg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9"/>
              </a:rPr>
              <a:t>http://www.libex.ru/dimg/47706.jpg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7"/>
              </a:rPr>
              <a:t>http://koolinar.eksmo.ru/upload/iblock/ba1/ba11899db9b0a0ccdb2905d4d4c9f8b2.jpg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8"/>
              </a:rPr>
              <a:t>http://bukabench.com/assets/images/book_covers_8/3e9d20887bda28ef5b4b83b378b5e038.jpg</a:t>
            </a:r>
          </a:p>
        </p:txBody>
      </p:sp>
      <p:sp>
        <p:nvSpPr>
          <p:cNvPr id="9" name="Управляющая кнопка: далее 8">
            <a:hlinkClick r:id="rId29" action="ppaction://hlinksldjump" highlightClick="1"/>
          </p:cNvPr>
          <p:cNvSpPr/>
          <p:nvPr/>
        </p:nvSpPr>
        <p:spPr>
          <a:xfrm>
            <a:off x="8460432" y="6165304"/>
            <a:ext cx="360040" cy="360040"/>
          </a:xfrm>
          <a:prstGeom prst="actionButtonForwardNext">
            <a:avLst/>
          </a:prstGeom>
          <a:blipFill>
            <a:blip r:embed="rId30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мка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31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51520" y="26064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eorgia" pitchFamily="18" charset="0"/>
              </a:rPr>
              <a:t>Ресурсы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620688"/>
            <a:ext cx="828092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Georgia" pitchFamily="18" charset="0"/>
                <a:hlinkClick r:id="rId3"/>
              </a:rPr>
              <a:t>http://s.now.ru/content/26/70/22/PR267022_Icon2.jpg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4"/>
              </a:rPr>
              <a:t>http://mirknig.mobi/uploads/posts/2013-06/1388343.jpg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5"/>
              </a:rPr>
              <a:t>http://www.designarcade.in/showcase/user_media/products/12064.jpg</a:t>
            </a:r>
            <a:r>
              <a:rPr lang="en-US" sz="1400" dirty="0" smtClean="0">
                <a:latin typeface="Georgia" pitchFamily="18" charset="0"/>
              </a:rPr>
              <a:t> </a:t>
            </a:r>
            <a:r>
              <a:rPr lang="en-US" sz="1400" dirty="0" smtClean="0">
                <a:latin typeface="Georgia" pitchFamily="18" charset="0"/>
                <a:hlinkClick r:id="rId6"/>
              </a:rPr>
              <a:t>http://img0.liveinternet.ru/images/attach/c/7/98/697/98697088_4330839_375071365.jpg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7"/>
              </a:rPr>
              <a:t>http://konkurs-graf.ucoz.ru/_ph/9/2/491229483.jpg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8"/>
              </a:rPr>
              <a:t>http://rutale.ru/wp-content/uploads/2012/12/wpid-f6mHe3p48bo.jpg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9"/>
              </a:rPr>
              <a:t>http://img0.liveinternet.ru/images/attach/c/5/88/512/88512818_large_9c53a68f012b.gif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0"/>
              </a:rPr>
              <a:t>http://rutale.ru/wp-content/uploads/2012/12/wpid-KpkPYuK4WNw.jpg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1"/>
              </a:rPr>
              <a:t>http://www.diets.ru/data/cache/2012oct/04/48/1018161_92166nothumb500.jpg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2"/>
              </a:rPr>
              <a:t>http://bio-lnter.net/files/imagepicker/11/Hozyayka_mednoy_goruy_002.jpg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3"/>
              </a:rPr>
              <a:t>http://vseskazki.su/images/bajov/malahit-shkat/img_13.jpg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4"/>
              </a:rPr>
              <a:t>http://vseskazki.su/images/bajov/malahit-shkat/img_16.jpg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5"/>
              </a:rPr>
              <a:t>http://vseskazki.su/images/bajov/malahit-shkat/img_11.jpg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6"/>
              </a:rPr>
              <a:t>http://vseskazki.su/images/bajov/malahit-shkat/img_19.jpg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7"/>
              </a:rPr>
              <a:t>http://vseskazki.su/images/bajov/malahit-shkat/img_14.jpg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8"/>
              </a:rPr>
              <a:t>http://media9.fast-torrent.ru/media/files/s3/cl/wa/sinyushkin-kolodets.png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19"/>
              </a:rPr>
              <a:t>http://artschool2.ru/uploads/images/Gallery/genadij-sidorovich-mosin/551441196.jpg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0"/>
              </a:rPr>
              <a:t>http://img.labirint.ru/images/comments_pic/1150/08lab5ibh1323945181.jpg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1"/>
              </a:rPr>
              <a:t>http://img-fotki.yandex.ru/get/6205/19411616.1e5/0_98b68_4f20bbeb_XL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2"/>
              </a:rPr>
              <a:t>http://img-fotki.yandex.ru/get/4705/nelli-fm.3c/0_7564d_d8f2fbbe_XL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3"/>
              </a:rPr>
              <a:t>http://uraloved.ru/images/raznoe/kartini/skazki-lesa/skazki-uralskogo-lesa-6.jpg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4"/>
              </a:rPr>
              <a:t>http://vseskazki.su/images/bajov/sinyushkin-kolodets/img_23.jpg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5"/>
              </a:rPr>
              <a:t>http://golance.ru/media/workimg/orig/0j0/t6l/p1d/w3dyh46r2.jpg</a:t>
            </a:r>
            <a:endParaRPr lang="ru-RU" sz="1400" dirty="0" smtClean="0">
              <a:latin typeface="Georgia" pitchFamily="18" charset="0"/>
            </a:endParaRPr>
          </a:p>
          <a:p>
            <a:r>
              <a:rPr lang="en-US" sz="1400" dirty="0" smtClean="0">
                <a:latin typeface="Georgia" pitchFamily="18" charset="0"/>
                <a:hlinkClick r:id="rId26"/>
              </a:rPr>
              <a:t>http://www.ra-artmedia.ru/UserFiles/design/pak/Sladko/skazy/illustracia4.jpg</a:t>
            </a:r>
            <a:endParaRPr lang="ru-RU" sz="1400" dirty="0" smtClean="0"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  <a:p>
            <a:endParaRPr lang="ru-RU" sz="1200" dirty="0" smtClean="0">
              <a:latin typeface="Georgia" pitchFamily="18" charset="0"/>
            </a:endParaRPr>
          </a:p>
          <a:p>
            <a:endParaRPr lang="ru-RU" sz="1200" dirty="0" smtClean="0">
              <a:latin typeface="Georgia" pitchFamily="18" charset="0"/>
            </a:endParaRPr>
          </a:p>
          <a:p>
            <a:endParaRPr lang="ru-RU" sz="1200" dirty="0" smtClean="0">
              <a:latin typeface="Georgia" pitchFamily="18" charset="0"/>
            </a:endParaRPr>
          </a:p>
          <a:p>
            <a:endParaRPr lang="ru-RU" sz="1200" dirty="0" smtClean="0">
              <a:latin typeface="Georgia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7" cstate="email"/>
          <a:srcRect/>
          <a:stretch>
            <a:fillRect/>
          </a:stretch>
        </p:blipFill>
        <p:spPr bwMode="auto">
          <a:xfrm rot="16200000">
            <a:off x="6768244" y="5553236"/>
            <a:ext cx="5760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www.likebook.ru/store/pictures/55/55260/20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23528" y="5373216"/>
            <a:ext cx="504056" cy="1223020"/>
          </a:xfrm>
          <a:prstGeom prst="rect">
            <a:avLst/>
          </a:prstGeom>
          <a:noFill/>
        </p:spPr>
      </p:pic>
      <p:pic>
        <p:nvPicPr>
          <p:cNvPr id="12" name="Picture 2" descr="http://www.likebook.ru/store/pictures/55/55260/20.pn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172400" y="332656"/>
            <a:ext cx="508645" cy="1234155"/>
          </a:xfrm>
          <a:prstGeom prst="rect">
            <a:avLst/>
          </a:prstGeom>
          <a:noFill/>
        </p:spPr>
      </p:pic>
      <p:sp>
        <p:nvSpPr>
          <p:cNvPr id="15" name="Умножение 14">
            <a:hlinkClick r:id="" action="ppaction://hlinkshowjump?jump=endshow" highlightClick="1"/>
          </p:cNvPr>
          <p:cNvSpPr/>
          <p:nvPr/>
        </p:nvSpPr>
        <p:spPr>
          <a:xfrm>
            <a:off x="8388424" y="260648"/>
            <a:ext cx="504056" cy="432048"/>
          </a:xfrm>
          <a:prstGeom prst="mathMultiply">
            <a:avLst/>
          </a:prstGeom>
          <a:blipFill>
            <a:blip r:embed="rId29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мка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>
            <a:blip r:embed="rId30" cstate="print"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Управляющая кнопка: далее 13">
            <a:hlinkClick r:id="rId31" action="ppaction://hlinksldjump" highlightClick="1"/>
          </p:cNvPr>
          <p:cNvSpPr/>
          <p:nvPr/>
        </p:nvSpPr>
        <p:spPr>
          <a:xfrm flipH="1">
            <a:off x="8460432" y="6165304"/>
            <a:ext cx="360040" cy="360040"/>
          </a:xfrm>
          <a:prstGeom prst="actionButtonForwardNext">
            <a:avLst/>
          </a:prstGeom>
          <a:blipFill>
            <a:blip r:embed="rId29" cstate="print"/>
            <a:stretch>
              <a:fillRect/>
            </a:stretch>
          </a:blip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>
    <p:pull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eb9d2177424092484a367cb012be8e7968c41"/>
  <p:tag name="ISPRING_RESOURCE_PATHS_HASH_PRESENTER" val="2c969a32e22ebda08b3fecf58b6d3443ea8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165</Words>
  <Application>Microsoft Office PowerPoint</Application>
  <PresentationFormat>Экран (4:3)</PresentationFormat>
  <Paragraphs>60</Paragraphs>
  <Slides>5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Тема Office</vt:lpstr>
      <vt:lpstr>Презентация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Второй Всероссийский дистанционный конкурс "Кот ученый"</dc:title>
  <dc:subject>Шкатулка сказов П.Бажова</dc:subject>
  <dc:creator>Никита</dc:creator>
  <cp:lastModifiedBy>User</cp:lastModifiedBy>
  <cp:revision>196</cp:revision>
  <dcterms:created xsi:type="dcterms:W3CDTF">2014-01-14T16:49:32Z</dcterms:created>
  <dcterms:modified xsi:type="dcterms:W3CDTF">2017-02-27T03:47:53Z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6595465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D6.0.7</vt:lpwstr>
  </property>
</Properties>
</file>