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77" r:id="rId4"/>
    <p:sldId id="278" r:id="rId5"/>
    <p:sldId id="298" r:id="rId6"/>
    <p:sldId id="299" r:id="rId7"/>
    <p:sldId id="282" r:id="rId8"/>
    <p:sldId id="284" r:id="rId9"/>
    <p:sldId id="286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301" r:id="rId18"/>
    <p:sldId id="300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14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0CAF-763E-49EC-A4E6-CD3639C6145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A4C75-34D3-41BE-BB1E-E989CD2AF9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0CAF-763E-49EC-A4E6-CD3639C6145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A4C75-34D3-41BE-BB1E-E989CD2AF9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0CAF-763E-49EC-A4E6-CD3639C6145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A4C75-34D3-41BE-BB1E-E989CD2AF9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0CAF-763E-49EC-A4E6-CD3639C6145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A4C75-34D3-41BE-BB1E-E989CD2AF9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0CAF-763E-49EC-A4E6-CD3639C6145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A4C75-34D3-41BE-BB1E-E989CD2AF9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0CAF-763E-49EC-A4E6-CD3639C6145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A4C75-34D3-41BE-BB1E-E989CD2AF9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0CAF-763E-49EC-A4E6-CD3639C6145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A4C75-34D3-41BE-BB1E-E989CD2AF9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0CAF-763E-49EC-A4E6-CD3639C6145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A4C75-34D3-41BE-BB1E-E989CD2AF9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0CAF-763E-49EC-A4E6-CD3639C6145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A4C75-34D3-41BE-BB1E-E989CD2AF9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0CAF-763E-49EC-A4E6-CD3639C6145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A4C75-34D3-41BE-BB1E-E989CD2AF9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0CAF-763E-49EC-A4E6-CD3639C6145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A4C75-34D3-41BE-BB1E-E989CD2AF9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80CAF-763E-49EC-A4E6-CD3639C6145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A4C75-34D3-41BE-BB1E-E989CD2AF9F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6" Type="http://schemas.openxmlformats.org/officeDocument/2006/relationships/image" Target="../media/image2.png"/><Relationship Id="rId5" Type="http://schemas.microsoft.com/office/2007/relationships/media" Target="../media/media1.mp3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756436/9b47147c-d6df-4d1b-afc9-4764efaf50dd/s1200?webp=fal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468" y="82083"/>
            <a:ext cx="11678501" cy="669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32720" y="81915"/>
            <a:ext cx="9725291" cy="8956298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ru-RU" alt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 75-летию </a:t>
            </a:r>
            <a:r>
              <a:rPr lang="ru-RU" altLang="en-US" sz="7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Победы </a:t>
            </a:r>
            <a:r>
              <a:rPr lang="ru-RU" alt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</a:t>
            </a:r>
          </a:p>
          <a:p>
            <a:pPr algn="ctr"/>
            <a:r>
              <a:rPr lang="ru-RU" alt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Великой отечественной</a:t>
            </a:r>
          </a:p>
          <a:p>
            <a:pPr algn="ctr"/>
            <a:r>
              <a:rPr lang="ru-RU" alt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войне,</a:t>
            </a:r>
          </a:p>
          <a:p>
            <a:pPr algn="ctr"/>
            <a:r>
              <a:rPr lang="ru-RU" alt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Кругликовская</a:t>
            </a:r>
          </a:p>
          <a:p>
            <a:pPr algn="ctr"/>
            <a:r>
              <a:rPr lang="ru-RU" alt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сельская библиотека</a:t>
            </a:r>
          </a:p>
          <a:p>
            <a:pPr algn="ctr"/>
            <a:r>
              <a:rPr lang="ru-RU" alt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представляет:</a:t>
            </a:r>
          </a:p>
          <a:p>
            <a:pPr algn="ctr"/>
            <a:endParaRPr lang="ru-RU" altLang="en-US" sz="7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altLang="en-US" sz="7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_От героев былых времен_ - К_ф _Офицеры_ (www.hotplayer.ru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20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1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00" y="65034"/>
            <a:ext cx="12014200" cy="67040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8000" y="70556"/>
            <a:ext cx="8612414" cy="6698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99920" y="5306695"/>
            <a:ext cx="836803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ru-RU" alt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Это повесть о войне.</a:t>
            </a:r>
          </a:p>
        </p:txBody>
      </p:sp>
    </p:spTree>
  </p:cSld>
  <p:clrMapOvr>
    <a:masterClrMapping/>
  </p:clrMapOvr>
  <p:transition spd="med" advTm="6269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00" y="104986"/>
            <a:ext cx="11988800" cy="66560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6100" y="100189"/>
            <a:ext cx="8563904" cy="66608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24305" y="5367655"/>
            <a:ext cx="934720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ru-RU" alt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Это повесть о чувствах.</a:t>
            </a:r>
          </a:p>
        </p:txBody>
      </p:sp>
    </p:spTree>
  </p:cSld>
  <p:clrMapOvr>
    <a:masterClrMapping/>
  </p:clrMapOvr>
  <p:transition advTm="6336"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" y="73024"/>
            <a:ext cx="11976100" cy="66879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9920" y="73025"/>
            <a:ext cx="8598535" cy="67214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08138" y="5367655"/>
            <a:ext cx="918146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ru-RU" alt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Это повесть о подвиге.</a:t>
            </a:r>
          </a:p>
        </p:txBody>
      </p:sp>
    </p:spTree>
  </p:cSld>
  <p:clrMapOvr>
    <a:masterClrMapping/>
  </p:clrMapOvr>
  <p:transition spd="med" advTm="6526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604" y="124962"/>
            <a:ext cx="11961495" cy="66080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1605" y="613410"/>
            <a:ext cx="11961495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Маленькому мальчику</a:t>
            </a:r>
          </a:p>
          <a:p>
            <a:pPr algn="ctr"/>
            <a:r>
              <a:rPr lang="ru-RU" sz="6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пришлось пройти через</a:t>
            </a:r>
          </a:p>
          <a:p>
            <a:pPr algn="ctr"/>
            <a:r>
              <a:rPr lang="ru-RU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sz="6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ногие испытания и познать </a:t>
            </a:r>
            <a:r>
              <a:rPr lang="ru-RU" sz="6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радость п</a:t>
            </a:r>
            <a:r>
              <a:rPr lang="ru-RU" sz="6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одвигов </a:t>
            </a:r>
          </a:p>
          <a:p>
            <a:pPr algn="ctr"/>
            <a:r>
              <a:rPr lang="ru-RU" sz="6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во </a:t>
            </a:r>
            <a:r>
              <a:rPr lang="ru-RU" sz="6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имя </a:t>
            </a:r>
            <a:r>
              <a:rPr lang="ru-RU" sz="6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Победы </a:t>
            </a:r>
            <a:endParaRPr lang="ru-RU" sz="6000" b="1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6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над врагом Родины.</a:t>
            </a:r>
            <a:endParaRPr lang="ru-RU" sz="6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7384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00" y="136948"/>
            <a:ext cx="12014200" cy="66000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5113" y="136948"/>
            <a:ext cx="9141774" cy="66000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7447" y="4376094"/>
            <a:ext cx="10120630" cy="23069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ru-RU" alt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 войне всё свершается</a:t>
            </a:r>
          </a:p>
          <a:p>
            <a:pPr algn="ctr"/>
            <a:r>
              <a:rPr lang="ru-RU" alt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быстро.</a:t>
            </a:r>
          </a:p>
        </p:txBody>
      </p:sp>
    </p:spTree>
  </p:cSld>
  <p:clrMapOvr>
    <a:masterClrMapping/>
  </p:clrMapOvr>
  <p:transition advTm="6219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00" y="152400"/>
            <a:ext cx="11988800" cy="6578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3069" y="152400"/>
            <a:ext cx="8839993" cy="6578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96328" y="4144010"/>
            <a:ext cx="10240645" cy="23069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ru-RU" alt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Судьба солдата меняется</a:t>
            </a:r>
          </a:p>
          <a:p>
            <a:pPr algn="ctr"/>
            <a:r>
              <a:rPr lang="ru-RU" alt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неожиданно.</a:t>
            </a:r>
          </a:p>
        </p:txBody>
      </p:sp>
    </p:spTree>
  </p:cSld>
  <p:clrMapOvr>
    <a:masterClrMapping/>
  </p:clrMapOvr>
  <p:transition advTm="5772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" y="139700"/>
            <a:ext cx="12001500" cy="66167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4182" y="139700"/>
            <a:ext cx="8593116" cy="66166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29384" y="4234815"/>
            <a:ext cx="7982763" cy="2308324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ru-RU" alt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Глазом не успеешь </a:t>
            </a:r>
          </a:p>
          <a:p>
            <a:pPr algn="ctr"/>
            <a:r>
              <a:rPr lang="ru-RU" alt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моргнуть</a:t>
            </a:r>
            <a:r>
              <a:rPr lang="ru-RU" altLang="en-US" sz="7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altLang="en-US" sz="7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6450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" y="139700"/>
            <a:ext cx="12001500" cy="6616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72615" y="139700"/>
            <a:ext cx="8821420" cy="6616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2575" y="245110"/>
            <a:ext cx="12001500" cy="67392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Кто из его новых друзей</a:t>
            </a:r>
          </a:p>
          <a:p>
            <a:pPr algn="ctr"/>
            <a:r>
              <a:rPr lang="ru-RU" alt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не погибнет </a:t>
            </a:r>
          </a:p>
          <a:p>
            <a:pPr algn="ctr"/>
            <a:endParaRPr lang="ru-RU" altLang="en-US" sz="7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altLang="en-US" sz="7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altLang="en-US" sz="7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alt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 этой войне?</a:t>
            </a:r>
          </a:p>
        </p:txBody>
      </p:sp>
    </p:spTree>
  </p:cSld>
  <p:clrMapOvr>
    <a:masterClrMapping/>
  </p:clrMapOvr>
  <p:transition advTm="6402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" y="164414"/>
            <a:ext cx="12001500" cy="6616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0690" y="139700"/>
            <a:ext cx="8821420" cy="6616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27319" y="4113530"/>
            <a:ext cx="9337364" cy="2308324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ru-RU" alt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Доживёт ли наш герой</a:t>
            </a:r>
          </a:p>
          <a:p>
            <a:pPr algn="ctr"/>
            <a:r>
              <a:rPr lang="ru-RU" alt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 </a:t>
            </a:r>
            <a:r>
              <a:rPr lang="ru-RU" altLang="en-US" sz="7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</a:t>
            </a:r>
            <a:r>
              <a:rPr lang="ru-RU" altLang="en-US" sz="7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обеды</a:t>
            </a:r>
            <a:r>
              <a:rPr lang="ru-RU" alt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?</a:t>
            </a:r>
          </a:p>
        </p:txBody>
      </p:sp>
    </p:spTree>
  </p:cSld>
  <p:clrMapOvr>
    <a:masterClrMapping/>
  </p:clrMapOvr>
  <p:transition advTm="663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00" y="57044"/>
            <a:ext cx="12014200" cy="671784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01295" y="732135"/>
            <a:ext cx="9789410" cy="59093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 том как простой деревенский</a:t>
            </a:r>
          </a:p>
          <a:p>
            <a:pPr algn="ctr"/>
            <a:r>
              <a:rPr lang="ru-RU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альчишка стал героем</a:t>
            </a:r>
          </a:p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Великой войны</a:t>
            </a:r>
          </a:p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вы узнаете прочитав книгу</a:t>
            </a:r>
          </a:p>
          <a:p>
            <a:pPr algn="ctr"/>
            <a:r>
              <a:rPr 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Валентина Катаева</a:t>
            </a:r>
          </a:p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«Сын полка»</a:t>
            </a:r>
          </a:p>
          <a:p>
            <a:pPr algn="ctr"/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9629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pdb/1756436/9b47147c-d6df-4d1b-afc9-4764efaf50dd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375" y="130175"/>
            <a:ext cx="11769725" cy="652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87395" y="2829560"/>
            <a:ext cx="561721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ru-RU" alt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Была война...</a:t>
            </a:r>
          </a:p>
        </p:txBody>
      </p:sp>
    </p:spTree>
  </p:cSld>
  <p:clrMapOvr>
    <a:masterClrMapping/>
  </p:clrMapOvr>
  <p:transition spd="slow" advTm="6294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00" y="81015"/>
            <a:ext cx="12001500" cy="6673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8328" y="109057"/>
            <a:ext cx="4927716" cy="6538066"/>
          </a:xfrm>
          <a:prstGeom prst="rect">
            <a:avLst/>
          </a:prstGeom>
        </p:spPr>
      </p:pic>
    </p:spTree>
  </p:cSld>
  <p:clrMapOvr>
    <a:masterClrMapping/>
  </p:clrMapOvr>
  <p:transition advTm="9362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445" y="-1905"/>
            <a:ext cx="12204065" cy="68789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79600" y="613410"/>
            <a:ext cx="8432800" cy="56311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ru-RU" alt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Буктрейлер</a:t>
            </a:r>
            <a:r>
              <a:rPr lang="ru-RU" alt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по книге</a:t>
            </a:r>
          </a:p>
          <a:p>
            <a:pPr algn="ctr"/>
            <a:r>
              <a:rPr lang="ru-RU" alt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Валентина Катаева</a:t>
            </a:r>
          </a:p>
          <a:p>
            <a:pPr algn="ctr"/>
            <a:r>
              <a:rPr lang="ru-RU" alt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«Сын полка»</a:t>
            </a:r>
          </a:p>
          <a:p>
            <a:pPr algn="ctr"/>
            <a:r>
              <a:rPr lang="ru-RU" alt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создан библиотекарем </a:t>
            </a:r>
          </a:p>
          <a:p>
            <a:pPr algn="ctr"/>
            <a:r>
              <a:rPr lang="ru-RU" alt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Кругликовской</a:t>
            </a:r>
            <a:r>
              <a:rPr lang="ru-RU" alt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сельской </a:t>
            </a:r>
          </a:p>
          <a:p>
            <a:pPr algn="ctr"/>
            <a:r>
              <a:rPr lang="ru-RU" alt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библиотеки </a:t>
            </a:r>
            <a:r>
              <a:rPr lang="ru-RU" alt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Е.Е.Белевич</a:t>
            </a:r>
            <a:r>
              <a:rPr lang="ru-RU" alt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535"/>
    </mc:Choice>
    <mc:Fallback>
      <p:transition spd="slow" advTm="1053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005" y="95250"/>
            <a:ext cx="11857355" cy="66668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50223" y="2829560"/>
            <a:ext cx="609155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ru-RU" alt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Была ПОБЕДА!</a:t>
            </a:r>
          </a:p>
        </p:txBody>
      </p:sp>
    </p:spTree>
  </p:cSld>
  <p:clrMapOvr>
    <a:masterClrMapping/>
  </p:clrMapOvr>
  <p:transition advTm="6597">
    <p:split orient="vert"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405" y="144780"/>
            <a:ext cx="11836400" cy="65220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2845" y="427990"/>
            <a:ext cx="9574530" cy="61855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ru-RU" altLang="en-US" sz="6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 много книг</a:t>
            </a:r>
          </a:p>
          <a:p>
            <a:pPr algn="ctr"/>
            <a:r>
              <a:rPr lang="ru-RU" altLang="en-US" sz="6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написано про это.</a:t>
            </a:r>
          </a:p>
          <a:p>
            <a:pPr algn="ctr"/>
            <a:r>
              <a:rPr lang="ru-RU" altLang="en-US" sz="6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 них правда, боль</a:t>
            </a:r>
          </a:p>
          <a:p>
            <a:pPr algn="ctr"/>
            <a:r>
              <a:rPr lang="ru-RU" altLang="en-US" sz="6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и память нашего народа.</a:t>
            </a:r>
          </a:p>
          <a:p>
            <a:pPr algn="ctr"/>
            <a:r>
              <a:rPr lang="ru-RU" altLang="en-US" sz="6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Цена доставшегося мира</a:t>
            </a:r>
          </a:p>
          <a:p>
            <a:pPr algn="ctr"/>
            <a:r>
              <a:rPr lang="ru-RU" altLang="en-US" sz="6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 свободы.</a:t>
            </a:r>
          </a:p>
        </p:txBody>
      </p:sp>
    </p:spTree>
  </p:cSld>
  <p:clrMapOvr>
    <a:masterClrMapping/>
  </p:clrMapOvr>
  <p:transition advTm="7868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476"/>
            <a:ext cx="12195175" cy="6852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6735" y="1137285"/>
            <a:ext cx="11098530" cy="34150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ru-RU" alt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Мы вам расскажем о книге</a:t>
            </a:r>
          </a:p>
          <a:p>
            <a:pPr algn="ctr"/>
            <a:r>
              <a:rPr lang="ru-RU" altLang="en-US" sz="7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написаной</a:t>
            </a:r>
            <a:r>
              <a:rPr lang="ru-RU" alt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в далёком</a:t>
            </a:r>
          </a:p>
          <a:p>
            <a:pPr algn="ctr"/>
            <a:r>
              <a:rPr lang="ru-RU" alt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altLang="en-US" sz="7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1944 году</a:t>
            </a:r>
            <a:endParaRPr lang="ru-RU" altLang="en-US" sz="7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499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pdb/1756436/9b47147c-d6df-4d1b-afc9-4764efaf50dd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375" y="130175"/>
            <a:ext cx="11769725" cy="652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02398" y="613410"/>
            <a:ext cx="9377045" cy="56311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ru-RU" alt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Сюжет этой книги </a:t>
            </a:r>
          </a:p>
          <a:p>
            <a:pPr algn="ctr"/>
            <a:r>
              <a:rPr lang="ru-RU" alt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не придуман автором,</a:t>
            </a:r>
          </a:p>
          <a:p>
            <a:pPr algn="ctr"/>
            <a:r>
              <a:rPr lang="ru-RU" alt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 основан на реальных</a:t>
            </a:r>
          </a:p>
          <a:p>
            <a:pPr algn="ctr"/>
            <a:r>
              <a:rPr lang="ru-RU" alt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событиях той далёкой</a:t>
            </a:r>
          </a:p>
          <a:p>
            <a:pPr algn="ctr"/>
            <a:r>
              <a:rPr lang="ru-RU" alt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войны.</a:t>
            </a:r>
          </a:p>
        </p:txBody>
      </p:sp>
    </p:spTree>
  </p:cSld>
  <p:clrMapOvr>
    <a:masterClrMapping/>
  </p:clrMapOvr>
  <p:transition advTm="6652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965" y="85725"/>
            <a:ext cx="11988800" cy="65970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38300" y="85090"/>
            <a:ext cx="8916035" cy="65982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4510" y="85725"/>
            <a:ext cx="10295255" cy="78473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Крестьянский мальчик,</a:t>
            </a:r>
          </a:p>
          <a:p>
            <a:pPr algn="ctr"/>
            <a:endParaRPr lang="ru-RU" altLang="en-US" sz="7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alt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 которого война</a:t>
            </a:r>
          </a:p>
          <a:p>
            <a:pPr algn="ctr"/>
            <a:r>
              <a:rPr lang="ru-RU" alt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отняла всё: родных,</a:t>
            </a:r>
          </a:p>
          <a:p>
            <a:pPr algn="ctr"/>
            <a:r>
              <a:rPr lang="ru-RU" alt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дом, близких</a:t>
            </a:r>
          </a:p>
          <a:p>
            <a:pPr algn="ctr"/>
            <a:r>
              <a:rPr lang="ru-RU" alt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 само детство...</a:t>
            </a:r>
          </a:p>
          <a:p>
            <a:pPr algn="ctr"/>
            <a:endParaRPr lang="ru-RU" altLang="en-US" sz="7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6143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" y="127000"/>
            <a:ext cx="12001500" cy="6629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0333" y="127000"/>
            <a:ext cx="8834967" cy="66262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1624" y="4310380"/>
            <a:ext cx="9511963" cy="2308324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ru-RU" altLang="en-US" sz="7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…н</a:t>
            </a:r>
            <a:r>
              <a:rPr lang="ru-RU" altLang="en-US" sz="7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 </a:t>
            </a:r>
            <a:r>
              <a:rPr lang="ru-RU" alt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подарила встречу </a:t>
            </a:r>
          </a:p>
          <a:p>
            <a:pPr algn="ctr"/>
            <a:r>
              <a:rPr lang="ru-RU" alt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 настоящим другом.</a:t>
            </a:r>
          </a:p>
        </p:txBody>
      </p:sp>
    </p:spTree>
  </p:cSld>
  <p:clrMapOvr>
    <a:masterClrMapping/>
  </p:clrMapOvr>
  <p:transition advTm="6513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00" y="73024"/>
            <a:ext cx="12014200" cy="66960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8265" y="73025"/>
            <a:ext cx="12014200" cy="67392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«Среди людей часто</a:t>
            </a:r>
          </a:p>
          <a:p>
            <a:pPr algn="ctr"/>
            <a:r>
              <a:rPr lang="ru-RU" alt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попадаются храбрецы.</a:t>
            </a:r>
          </a:p>
          <a:p>
            <a:pPr algn="ctr"/>
            <a:r>
              <a:rPr lang="ru-RU" alt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Но только сознательная и страстная любовь к Родине</a:t>
            </a:r>
          </a:p>
          <a:p>
            <a:pPr algn="ctr"/>
            <a:r>
              <a:rPr lang="ru-RU" alt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делает из храбреца</a:t>
            </a:r>
          </a:p>
          <a:p>
            <a:pPr algn="ctr"/>
            <a:r>
              <a:rPr lang="ru-RU" altLang="en-US" sz="7200" b="1" i="1" u="sng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ГЕРОЯ</a:t>
            </a:r>
            <a:r>
              <a:rPr lang="ru-RU" alt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»</a:t>
            </a:r>
          </a:p>
        </p:txBody>
      </p:sp>
    </p:spTree>
  </p:cSld>
  <p:clrMapOvr>
    <a:masterClrMapping/>
  </p:clrMapOvr>
  <p:transition advTm="6548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226</Words>
  <Application>Microsoft Office PowerPoint</Application>
  <PresentationFormat>Произвольный</PresentationFormat>
  <Paragraphs>69</Paragraphs>
  <Slides>21</Slides>
  <Notes>8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Library-17</cp:lastModifiedBy>
  <cp:revision>22</cp:revision>
  <dcterms:created xsi:type="dcterms:W3CDTF">2020-02-18T05:13:00Z</dcterms:created>
  <dcterms:modified xsi:type="dcterms:W3CDTF">2020-02-25T05:41:31Z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1033-10.2.0.7646</vt:lpwstr>
  </property>
</Properties>
</file>